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AE9D6-A398-405D-B77C-14AAF0157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2C686-43D9-47CD-8BCB-E9B624CDC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E384C-BEA8-4AF1-A443-6E5834125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5C6A4-BDA9-482B-8972-3CA82A681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E2964-D8C0-4868-8410-460AF394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220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907B0-74E7-4FB9-97E6-CB8F85964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2B454C-51CD-4517-AE13-DF87BC925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2AD68-71A6-4E61-B0EE-11669252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83AA6-7A82-4AD2-BD53-E60540A85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67B6C-778D-42D3-9954-A5ADECFC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098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92F45-E56A-4BE5-8129-6EE890A45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B484D-15D0-4EA5-8EE4-42D12E4F6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85884-142C-49DB-9C26-FCE226F0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CF936-6E7F-4FA1-8943-CF5AC851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084F0-D5CE-4C55-8B54-81367ECE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42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5DED1-1681-42B2-91BA-A09A69FC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C5E1A-A1AC-4AA8-A6E5-A999B8519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E77A4-E4C9-4B9F-8120-53F258F6A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5ADAE-D075-4DBD-AC85-DAFEE389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74E43-B838-42C9-9737-B725DB84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901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9F41-1ACE-4E53-86DF-D457E39AF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2D69B-674B-46F9-A644-7AB36334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EFF41-32F7-4B2C-8807-B1F383C9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EC45E-A261-462A-8C11-609CDCC4A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33101-78C6-4607-9095-54060434F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454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D60F1-AE7D-4BAC-A96C-330B229D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FCF3B-4673-40FA-9E78-CD07264AD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CF120-4508-4664-9D69-908A7CD53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65AB9-AF65-429E-A264-1048B4A68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7B6E5-6099-42F6-8859-9DEF9B7CE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3D711-D624-424B-88A4-7F7B1055F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929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4EDCB-726C-4E07-8530-ABED8F49C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3C90E-317E-4D54-AC53-851537796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8F27F-ED16-412C-B29C-D40599E4A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F76E53-2EBE-4746-98ED-DFCD352E2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EBEC7B-51DC-4AAA-9FC0-9E9F49C8F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FBB09-6A93-42D1-8B52-F1FF798E6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FAFD1-2182-4E53-AA14-166B5840D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E61704-2236-4D10-9E93-BBF3638D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460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B509-AA6E-4329-9D2F-727B4957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5E98C6-9472-4F78-A3E9-5F589F8BD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ACAF61-3FE0-4B97-84AD-DF340A932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124F4-1EFE-478B-A928-2A4F165E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90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E3BCD3-2239-4C39-924A-60128AEAE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6FD9B-12FC-4D03-84E0-B824D20E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80FDC-6F78-44F3-BC78-3250A88A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554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4FDC-2A53-48D1-9DAE-EE473AA5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42307-E605-4DF2-A55D-7C0DFEC46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40727-CE3A-497E-84FE-67191028A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B3AE4-34A8-4D8E-B53E-FF7C624B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83F34-0C89-4069-9421-DDCC1260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AF311-DDAF-4910-9631-1C7DBE8F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536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96C5A-564A-40ED-B7FE-EF2AF6BB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884607-5EA2-4148-8693-C8D925576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E393A-F8DA-405E-A62A-0E5B82AC5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55368-792F-4CDC-A5E0-4C186D3E8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67BA4-5DC5-4044-A48C-48759C928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48480-AA9C-4496-9CD2-F2DBA903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537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87D537-523E-490D-8D94-408F80554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62637-4505-4093-9584-B55BDC73D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04F0D-15C5-40A0-BABD-4BA894A3A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F996F-8DB4-4405-8911-1A9EE2E1B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81EEE-AEE7-430B-84AC-75682D65D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026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coutlink.nswscouts.com.a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TSupport@nsw.scouts.com.au" TargetMode="External"/><Relationship Id="rId4" Type="http://schemas.openxmlformats.org/officeDocument/2006/relationships/hyperlink" Target="mailto:info@nsw.scouts.com.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492415-00E4-49E2-B3B6-561078C9A6A5}"/>
              </a:ext>
            </a:extLst>
          </p:cNvPr>
          <p:cNvSpPr txBox="1"/>
          <p:nvPr/>
        </p:nvSpPr>
        <p:spPr>
          <a:xfrm>
            <a:off x="2130471" y="279008"/>
            <a:ext cx="7658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b="1" dirty="0"/>
              <a:t>Information for Region Office Managers</a:t>
            </a:r>
          </a:p>
          <a:p>
            <a:pPr algn="ctr"/>
            <a:r>
              <a:rPr lang="en-AU" sz="2400" b="1" dirty="0"/>
              <a:t>How to confirm WWCC for adult membership in ScoutLink:</a:t>
            </a:r>
          </a:p>
          <a:p>
            <a:pPr algn="ctr"/>
            <a:r>
              <a:rPr lang="en-AU" sz="2400" b="1" dirty="0"/>
              <a:t>A1 and A2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83990-E9B8-489A-8CD3-A4B15C32DDE8}"/>
              </a:ext>
            </a:extLst>
          </p:cNvPr>
          <p:cNvSpPr txBox="1"/>
          <p:nvPr/>
        </p:nvSpPr>
        <p:spPr>
          <a:xfrm>
            <a:off x="535716" y="1722566"/>
            <a:ext cx="11120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As a </a:t>
            </a:r>
            <a:r>
              <a:rPr lang="en-AU" sz="1400" b="1" dirty="0"/>
              <a:t>Region Office Manager</a:t>
            </a:r>
            <a:r>
              <a:rPr lang="en-AU" sz="1400" dirty="0"/>
              <a:t>, you will receive an email letting you know that an applicant’s WWCC is ready for confirmation in ScoutLink. To confirm this applicant’s WWCC, follow these instructions:</a:t>
            </a:r>
          </a:p>
          <a:p>
            <a:endParaRPr lang="en-AU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3816D9-6955-4156-930A-61C244722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8" r="9681"/>
          <a:stretch/>
        </p:blipFill>
        <p:spPr>
          <a:xfrm>
            <a:off x="506070" y="3284193"/>
            <a:ext cx="2982855" cy="31432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8DEC7CE-B1BE-4992-BA4E-ECF79BBE00EF}"/>
              </a:ext>
            </a:extLst>
          </p:cNvPr>
          <p:cNvGrpSpPr/>
          <p:nvPr/>
        </p:nvGrpSpPr>
        <p:grpSpPr>
          <a:xfrm>
            <a:off x="621479" y="2570603"/>
            <a:ext cx="10625389" cy="523220"/>
            <a:chOff x="824884" y="750166"/>
            <a:chExt cx="10625389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6B57A3-B0A8-4F93-AAA3-BC86DA4FA12A}"/>
                </a:ext>
              </a:extLst>
            </p:cNvPr>
            <p:cNvSpPr txBox="1"/>
            <p:nvPr/>
          </p:nvSpPr>
          <p:spPr>
            <a:xfrm>
              <a:off x="4409498" y="760166"/>
              <a:ext cx="70407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/>
                <a:t>2. Choose ScoutLink menu on the left, then click Applications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AB83D8-775B-4BD5-ADA9-CDED200E683E}"/>
                </a:ext>
              </a:extLst>
            </p:cNvPr>
            <p:cNvSpPr txBox="1"/>
            <p:nvPr/>
          </p:nvSpPr>
          <p:spPr>
            <a:xfrm>
              <a:off x="824884" y="750166"/>
              <a:ext cx="30894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AU" sz="1400" b="1" dirty="0"/>
                <a:t>Log into ScoutLink </a:t>
              </a:r>
            </a:p>
            <a:p>
              <a:r>
                <a:rPr lang="en-AU" sz="1400" b="1" dirty="0"/>
                <a:t>at </a:t>
              </a:r>
              <a:r>
                <a:rPr lang="en-GB" sz="1400" b="1" u="sng" dirty="0">
                  <a:hlinkClick r:id="rId3"/>
                </a:rPr>
                <a:t>https://scoutlink.nswscouts.com.au</a:t>
              </a:r>
              <a:r>
                <a:rPr lang="en-AU" sz="1400" b="1" dirty="0"/>
                <a:t> 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28BC621-E654-4A56-B599-F0A299D4A5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921"/>
          <a:stretch/>
        </p:blipFill>
        <p:spPr>
          <a:xfrm>
            <a:off x="3568657" y="3284193"/>
            <a:ext cx="8253143" cy="31432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66686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192107-0D1F-4B7B-B9C2-D871F0549CC7}"/>
              </a:ext>
            </a:extLst>
          </p:cNvPr>
          <p:cNvSpPr txBox="1"/>
          <p:nvPr/>
        </p:nvSpPr>
        <p:spPr>
          <a:xfrm>
            <a:off x="204898" y="87514"/>
            <a:ext cx="4935082" cy="397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/>
              <a:t>3. Choose the applicant and click Application 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99F40B-F7AD-4E89-9CD2-EB2121787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925" y="428180"/>
            <a:ext cx="9702582" cy="29663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E589CA-A5FC-423C-9DB7-2CD4A8495E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925" y="3595456"/>
            <a:ext cx="4340872" cy="31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C83C9A-3783-42D7-B000-DCC9E444089F}"/>
              </a:ext>
            </a:extLst>
          </p:cNvPr>
          <p:cNvSpPr txBox="1"/>
          <p:nvPr/>
        </p:nvSpPr>
        <p:spPr>
          <a:xfrm>
            <a:off x="204898" y="3967056"/>
            <a:ext cx="174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/>
              <a:t>4. Click on the WWCC tab</a:t>
            </a:r>
          </a:p>
        </p:txBody>
      </p:sp>
    </p:spTree>
    <p:extLst>
      <p:ext uri="{BB962C8B-B14F-4D97-AF65-F5344CB8AC3E}">
        <p14:creationId xmlns:p14="http://schemas.microsoft.com/office/powerpoint/2010/main" val="3361097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tx\AppData\Local\Microsoft\Windows\INetCache\Content.MSO\721A0474.tmp">
            <a:extLst>
              <a:ext uri="{FF2B5EF4-FFF2-40B4-BE49-F238E27FC236}">
                <a16:creationId xmlns:a16="http://schemas.microsoft.com/office/drawing/2014/main" id="{19358721-2B04-4ED7-B150-E79461A236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31" y="1429304"/>
            <a:ext cx="5191702" cy="35066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006554-4ECA-4047-8A2E-D15539FCAC1C}"/>
              </a:ext>
            </a:extLst>
          </p:cNvPr>
          <p:cNvSpPr txBox="1"/>
          <p:nvPr/>
        </p:nvSpPr>
        <p:spPr>
          <a:xfrm>
            <a:off x="690431" y="634982"/>
            <a:ext cx="1039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/>
              <a:t>5. Click Edit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F28DD7-7379-4471-AD54-306579B6081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69" y="1429304"/>
            <a:ext cx="5191702" cy="35066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935DCA-629C-4826-B19C-8CD4DC2747A0}"/>
              </a:ext>
            </a:extLst>
          </p:cNvPr>
          <p:cNvSpPr txBox="1"/>
          <p:nvPr/>
        </p:nvSpPr>
        <p:spPr>
          <a:xfrm>
            <a:off x="6233869" y="634982"/>
            <a:ext cx="5591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/>
              <a:t>6. </a:t>
            </a:r>
            <a:r>
              <a:rPr lang="en-GB" sz="1400" b="1" dirty="0"/>
              <a:t>For a WWCC that has been APPROVED, choose the WWCC Confirmation option under the Form Type field</a:t>
            </a:r>
            <a:endParaRPr lang="en-AU" sz="1400" b="1" dirty="0"/>
          </a:p>
        </p:txBody>
      </p:sp>
    </p:spTree>
    <p:extLst>
      <p:ext uri="{BB962C8B-B14F-4D97-AF65-F5344CB8AC3E}">
        <p14:creationId xmlns:p14="http://schemas.microsoft.com/office/powerpoint/2010/main" val="248768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tx\AppData\Local\Microsoft\Windows\INetCache\Content.MSO\B76CBD0E.tmp">
            <a:extLst>
              <a:ext uri="{FF2B5EF4-FFF2-40B4-BE49-F238E27FC236}">
                <a16:creationId xmlns:a16="http://schemas.microsoft.com/office/drawing/2014/main" id="{062027E9-5797-4391-9EEF-A2C9498158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53" y="1092691"/>
            <a:ext cx="4538110" cy="35540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FB8A55-38EF-429C-B158-C8D6E6A62E42}"/>
              </a:ext>
            </a:extLst>
          </p:cNvPr>
          <p:cNvSpPr txBox="1"/>
          <p:nvPr/>
        </p:nvSpPr>
        <p:spPr>
          <a:xfrm>
            <a:off x="415635" y="452761"/>
            <a:ext cx="54317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400" b="1" dirty="0"/>
              <a:t>7. Enter the Scouts HQ verification date next to the SHQ Verified field, then click Edit to save your changes</a:t>
            </a:r>
            <a:r>
              <a:rPr lang="en-AU" sz="1400" b="1" dirty="0"/>
              <a:t> </a:t>
            </a:r>
          </a:p>
          <a:p>
            <a:endParaRPr lang="en-AU" dirty="0"/>
          </a:p>
        </p:txBody>
      </p:sp>
      <p:pic>
        <p:nvPicPr>
          <p:cNvPr id="4" name="Picture 3" descr="C:\Users\stx\AppData\Local\Microsoft\Windows\INetCache\Content.MSO\C7E33C4C.tmp">
            <a:extLst>
              <a:ext uri="{FF2B5EF4-FFF2-40B4-BE49-F238E27FC236}">
                <a16:creationId xmlns:a16="http://schemas.microsoft.com/office/drawing/2014/main" id="{CA046525-0E3F-4B81-9994-7A025B33F7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53" y="1092691"/>
            <a:ext cx="6127115" cy="35540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1AC862-5476-4D70-BB6E-FF20E87AABF5}"/>
              </a:ext>
            </a:extLst>
          </p:cNvPr>
          <p:cNvSpPr txBox="1"/>
          <p:nvPr/>
        </p:nvSpPr>
        <p:spPr>
          <a:xfrm>
            <a:off x="5874053" y="452820"/>
            <a:ext cx="54317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400" b="1" dirty="0"/>
              <a:t>8. </a:t>
            </a:r>
            <a:r>
              <a:rPr lang="en-AU" sz="1400" b="1" dirty="0"/>
              <a:t>If the WWCC was successful, click the Update button. If it was unsuccessful, click the red Reject button. </a:t>
            </a:r>
          </a:p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294127-266B-4851-8948-D9AF5E4BA6CA}"/>
              </a:ext>
            </a:extLst>
          </p:cNvPr>
          <p:cNvSpPr txBox="1"/>
          <p:nvPr/>
        </p:nvSpPr>
        <p:spPr>
          <a:xfrm>
            <a:off x="1223081" y="5666516"/>
            <a:ext cx="103090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For user questions, please contact Member Services at </a:t>
            </a:r>
            <a:r>
              <a:rPr lang="en-AU" sz="1400" u="sng" dirty="0">
                <a:hlinkClick r:id="rId4"/>
              </a:rPr>
              <a:t>info@nsw.scouts.com.au</a:t>
            </a:r>
            <a:r>
              <a:rPr lang="en-AU" sz="1400" dirty="0"/>
              <a:t>. </a:t>
            </a:r>
          </a:p>
          <a:p>
            <a:r>
              <a:rPr lang="en-AU" sz="1400" dirty="0"/>
              <a:t>If you experience technical issues with the form, please contact the IT department at </a:t>
            </a:r>
            <a:r>
              <a:rPr lang="en-AU" sz="1400" u="sng" dirty="0">
                <a:hlinkClick r:id="rId5"/>
              </a:rPr>
              <a:t>ITSupport@nsw.scouts.com.au</a:t>
            </a:r>
            <a:r>
              <a:rPr lang="en-AU" sz="1400" dirty="0"/>
              <a:t> 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004964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207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Lenton</dc:creator>
  <cp:lastModifiedBy>Samantha Lenton</cp:lastModifiedBy>
  <cp:revision>9</cp:revision>
  <dcterms:created xsi:type="dcterms:W3CDTF">2019-10-15T01:38:41Z</dcterms:created>
  <dcterms:modified xsi:type="dcterms:W3CDTF">2019-10-16T23:08:20Z</dcterms:modified>
</cp:coreProperties>
</file>