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E9D6-A398-405D-B77C-14AAF015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2C686-43D9-47CD-8BCB-E9B624CDC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384C-BEA8-4AF1-A443-6E583412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5C6A4-BDA9-482B-8972-3CA82A68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2964-D8C0-4868-8410-460AF394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20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07B0-74E7-4FB9-97E6-CB8F8596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B454C-51CD-4517-AE13-DF87BC925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AD68-71A6-4E61-B0EE-11669252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3AA6-7A82-4AD2-BD53-E60540A8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7B6C-778D-42D3-9954-A5ADECFC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98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92F45-E56A-4BE5-8129-6EE890A45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B484D-15D0-4EA5-8EE4-42D12E4F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5884-142C-49DB-9C26-FCE226F0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F936-6E7F-4FA1-8943-CF5AC851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084F0-D5CE-4C55-8B54-81367ECE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4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DED1-1681-42B2-91BA-A09A69FC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5E1A-A1AC-4AA8-A6E5-A999B8519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E77A4-E4C9-4B9F-8120-53F258F6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ADAE-D075-4DBD-AC85-DAFEE389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74E43-B838-42C9-9737-B725DB84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901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F41-1ACE-4E53-86DF-D457E39A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2D69B-674B-46F9-A644-7AB36334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EFF41-32F7-4B2C-8807-B1F383C9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C45E-A261-462A-8C11-609CDCC4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33101-78C6-4607-9095-54060434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5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60F1-AE7D-4BAC-A96C-330B229D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CF3B-4673-40FA-9E78-CD07264AD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CF120-4508-4664-9D69-908A7CD53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65AB9-AF65-429E-A264-1048B4A6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B6E5-6099-42F6-8859-9DEF9B7C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3D711-D624-424B-88A4-7F7B1055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29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EDCB-726C-4E07-8530-ABED8F49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3C90E-317E-4D54-AC53-851537796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8F27F-ED16-412C-B29C-D40599E4A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76E53-2EBE-4746-98ED-DFCD352E2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BEC7B-51DC-4AAA-9FC0-9E9F49C8F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FBB09-6A93-42D1-8B52-F1FF798E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AFD1-2182-4E53-AA14-166B5840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61704-2236-4D10-9E93-BBF3638D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6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B509-AA6E-4329-9D2F-727B4957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E98C6-9472-4F78-A3E9-5F589F8B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CAF61-3FE0-4B97-84AD-DF340A93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124F4-1EFE-478B-A928-2A4F165E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90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3BCD3-2239-4C39-924A-60128AEA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6FD9B-12FC-4D03-84E0-B824D20E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80FDC-6F78-44F3-BC78-3250A88A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4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4FDC-2A53-48D1-9DAE-EE473AA5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2307-E605-4DF2-A55D-7C0DFEC4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40727-CE3A-497E-84FE-67191028A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B3AE4-34A8-4D8E-B53E-FF7C624B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83F34-0C89-4069-9421-DDCC1260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AF311-DDAF-4910-9631-1C7DBE8F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36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6C5A-564A-40ED-B7FE-EF2AF6BB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84607-5EA2-4148-8693-C8D925576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E393A-F8DA-405E-A62A-0E5B82AC5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5368-792F-4CDC-A5E0-4C186D3E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7BA4-5DC5-4044-A48C-48759C92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8480-AA9C-4496-9CD2-F2DBA903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37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7D537-523E-490D-8D94-408F8055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62637-4505-4093-9584-B55BDC73D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4F0D-15C5-40A0-BABD-4BA894A3A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996F-8DB4-4405-8911-1A9EE2E1B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81EEE-AEE7-430B-84AC-75682D65D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2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link.nswscouts.com.a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sw.scouts.com.a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ITSupport@nsw.scouts.com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492415-00E4-49E2-B3B6-561078C9A6A5}"/>
              </a:ext>
            </a:extLst>
          </p:cNvPr>
          <p:cNvSpPr txBox="1"/>
          <p:nvPr/>
        </p:nvSpPr>
        <p:spPr>
          <a:xfrm>
            <a:off x="1635339" y="279008"/>
            <a:ext cx="8648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Information for Region Commissioners/District Commissioners</a:t>
            </a:r>
          </a:p>
          <a:p>
            <a:pPr algn="ctr"/>
            <a:r>
              <a:rPr lang="en-AU" sz="2400" b="1" dirty="0"/>
              <a:t>How to approve an application for adult membership in ScoutLink:</a:t>
            </a:r>
          </a:p>
          <a:p>
            <a:pPr algn="ctr"/>
            <a:r>
              <a:rPr lang="en-AU" sz="2400" b="1" dirty="0"/>
              <a:t>A1 and A2 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83990-E9B8-489A-8CD3-A4B15C32DDE8}"/>
              </a:ext>
            </a:extLst>
          </p:cNvPr>
          <p:cNvSpPr txBox="1"/>
          <p:nvPr/>
        </p:nvSpPr>
        <p:spPr>
          <a:xfrm>
            <a:off x="621479" y="1678178"/>
            <a:ext cx="1112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As a </a:t>
            </a:r>
            <a:r>
              <a:rPr lang="en-AU" sz="1400" b="1" dirty="0"/>
              <a:t>Region Commissioner (or District Commissioner if delegated)</a:t>
            </a:r>
            <a:r>
              <a:rPr lang="en-AU" sz="1400" dirty="0"/>
              <a:t>, you will receive an email letting you know that an applicant’s details are ready for approval in ScoutLink. To approve this applicant, follow these instructions:</a:t>
            </a:r>
          </a:p>
          <a:p>
            <a:endParaRPr lang="en-AU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816D9-6955-4156-930A-61C244722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8" r="9681"/>
          <a:stretch/>
        </p:blipFill>
        <p:spPr>
          <a:xfrm>
            <a:off x="506070" y="3239805"/>
            <a:ext cx="2982855" cy="3143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8DEC7CE-B1BE-4992-BA4E-ECF79BBE00EF}"/>
              </a:ext>
            </a:extLst>
          </p:cNvPr>
          <p:cNvGrpSpPr/>
          <p:nvPr/>
        </p:nvGrpSpPr>
        <p:grpSpPr>
          <a:xfrm>
            <a:off x="621479" y="2526215"/>
            <a:ext cx="10625389" cy="523220"/>
            <a:chOff x="824884" y="750166"/>
            <a:chExt cx="10625389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6B57A3-B0A8-4F93-AAA3-BC86DA4FA12A}"/>
                </a:ext>
              </a:extLst>
            </p:cNvPr>
            <p:cNvSpPr txBox="1"/>
            <p:nvPr/>
          </p:nvSpPr>
          <p:spPr>
            <a:xfrm>
              <a:off x="4409498" y="760166"/>
              <a:ext cx="7040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/>
                <a:t>2. Choose ScoutLink menu on the left, then click Applications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B83D8-775B-4BD5-ADA9-CDED200E683E}"/>
                </a:ext>
              </a:extLst>
            </p:cNvPr>
            <p:cNvSpPr txBox="1"/>
            <p:nvPr/>
          </p:nvSpPr>
          <p:spPr>
            <a:xfrm>
              <a:off x="824884" y="750166"/>
              <a:ext cx="30894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AU" sz="1400" b="1" dirty="0"/>
                <a:t>Log into ScoutLink </a:t>
              </a:r>
            </a:p>
            <a:p>
              <a:r>
                <a:rPr lang="en-AU" sz="1400" b="1" dirty="0"/>
                <a:t>at </a:t>
              </a:r>
              <a:r>
                <a:rPr lang="en-GB" sz="1400" b="1" u="sng" dirty="0">
                  <a:hlinkClick r:id="rId3"/>
                </a:rPr>
                <a:t>https://scoutlink.nswscouts.com.au</a:t>
              </a:r>
              <a:r>
                <a:rPr lang="en-AU" sz="1400" b="1" dirty="0"/>
                <a:t> 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28BC621-E654-4A56-B599-F0A299D4A5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21"/>
          <a:stretch/>
        </p:blipFill>
        <p:spPr>
          <a:xfrm>
            <a:off x="3568657" y="3239805"/>
            <a:ext cx="8253143" cy="31432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668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92107-0D1F-4B7B-B9C2-D871F0549CC7}"/>
              </a:ext>
            </a:extLst>
          </p:cNvPr>
          <p:cNvSpPr txBox="1"/>
          <p:nvPr/>
        </p:nvSpPr>
        <p:spPr>
          <a:xfrm>
            <a:off x="986133" y="87514"/>
            <a:ext cx="4935082" cy="39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3. Choose the applicant and click Application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9F40B-F7AD-4E89-9CD2-EB212178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7" y="428181"/>
            <a:ext cx="9702582" cy="2966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0D11-FCCC-41F5-8C51-7C2FF701D1D7}"/>
              </a:ext>
            </a:extLst>
          </p:cNvPr>
          <p:cNvSpPr txBox="1"/>
          <p:nvPr/>
        </p:nvSpPr>
        <p:spPr>
          <a:xfrm>
            <a:off x="870659" y="3462612"/>
            <a:ext cx="426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4. Click the Accept button to approve the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4D39D-2CCB-4C1D-B015-64314159D3F2}"/>
              </a:ext>
            </a:extLst>
          </p:cNvPr>
          <p:cNvSpPr txBox="1"/>
          <p:nvPr/>
        </p:nvSpPr>
        <p:spPr>
          <a:xfrm>
            <a:off x="5328834" y="3472657"/>
            <a:ext cx="426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5. Click the Reject button to refuse the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DB0FA-3481-48B8-8AC4-6136194A49F2}"/>
              </a:ext>
            </a:extLst>
          </p:cNvPr>
          <p:cNvSpPr txBox="1"/>
          <p:nvPr/>
        </p:nvSpPr>
        <p:spPr>
          <a:xfrm>
            <a:off x="8928444" y="4192716"/>
            <a:ext cx="30914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For user questions, please contact Member Services at </a:t>
            </a:r>
            <a:r>
              <a:rPr lang="en-AU" sz="1400" u="sng" dirty="0">
                <a:hlinkClick r:id="rId3"/>
              </a:rPr>
              <a:t>info@nsw.scouts.com.au</a:t>
            </a:r>
            <a:r>
              <a:rPr lang="en-AU" sz="1400" dirty="0"/>
              <a:t>. If you experience technical issues with the form, please contact the IT department at </a:t>
            </a:r>
            <a:r>
              <a:rPr lang="en-AU" sz="1400" u="sng" dirty="0">
                <a:hlinkClick r:id="rId4"/>
              </a:rPr>
              <a:t>ITSupport@nsw.scouts.com.au</a:t>
            </a:r>
            <a:r>
              <a:rPr lang="en-AU" sz="1400" dirty="0"/>
              <a:t> </a:t>
            </a:r>
          </a:p>
          <a:p>
            <a:endParaRPr lang="en-AU" sz="1400" dirty="0"/>
          </a:p>
        </p:txBody>
      </p:sp>
      <p:pic>
        <p:nvPicPr>
          <p:cNvPr id="11" name="Picture 10" descr="C:\Users\stx\AppData\Local\Microsoft\Windows\INetCache\Content.MSO\8F528FF5.tmp">
            <a:extLst>
              <a:ext uri="{FF2B5EF4-FFF2-40B4-BE49-F238E27FC236}">
                <a16:creationId xmlns:a16="http://schemas.microsoft.com/office/drawing/2014/main" id="{2B6F7A82-35FB-4BD8-9620-3A1AF826E2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1" y="3814779"/>
            <a:ext cx="3495310" cy="295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tx\AppData\Local\Microsoft\Windows\INetCache\Content.MSO\C9EE7ACB.tmp">
            <a:extLst>
              <a:ext uri="{FF2B5EF4-FFF2-40B4-BE49-F238E27FC236}">
                <a16:creationId xmlns:a16="http://schemas.microsoft.com/office/drawing/2014/main" id="{D4A443A2-4DA5-4F6A-B87E-2EE8963DCEF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33" y="3814779"/>
            <a:ext cx="3495311" cy="29557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BB9E57-5D03-4E16-8FA4-3BE0FE793FFE}"/>
              </a:ext>
            </a:extLst>
          </p:cNvPr>
          <p:cNvSpPr txBox="1"/>
          <p:nvPr/>
        </p:nvSpPr>
        <p:spPr>
          <a:xfrm>
            <a:off x="4864362" y="344544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36109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159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Lenton</dc:creator>
  <cp:lastModifiedBy>Samantha Lenton</cp:lastModifiedBy>
  <cp:revision>6</cp:revision>
  <dcterms:created xsi:type="dcterms:W3CDTF">2019-10-15T01:38:41Z</dcterms:created>
  <dcterms:modified xsi:type="dcterms:W3CDTF">2019-10-16T23:05:37Z</dcterms:modified>
</cp:coreProperties>
</file>