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5AE9D6-A398-405D-B77C-14AAF0157D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2C686-43D9-47CD-8BCB-E9B624CDCCE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AE384C-BEA8-4AF1-A443-6E583412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5C6A4-BDA9-482B-8972-3CA82A681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8E2964-D8C0-4868-8410-460AF394F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82205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907B0-74E7-4FB9-97E6-CB8F859649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2B454C-51CD-4517-AE13-DF87BC9256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F2AD68-71A6-4E61-B0EE-1166925286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83AA6-7A82-4AD2-BD53-E60540A859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067B6C-778D-42D3-9954-A5ADECFCC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098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292F45-E56A-4BE5-8129-6EE890A4549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B484D-15D0-4EA5-8EE4-42D12E4F655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E85884-142C-49DB-9C26-FCE226F03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DCF936-6E7F-4FA1-8943-CF5AC851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5084F0-D5CE-4C55-8B54-81367ECE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2422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5DED1-1681-42B2-91BA-A09A69FC40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C5E1A-A1AC-4AA8-A6E5-A999B8519E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E77A4-E4C9-4B9F-8120-53F258F6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95ADAE-D075-4DBD-AC85-DAFEE3894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F74E43-B838-42C9-9737-B725DB8435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3901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6A9F41-1ACE-4E53-86DF-D457E39AFB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C2D69B-674B-46F9-A644-7AB36334A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3EFF41-32F7-4B2C-8807-B1F383C98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CEC45E-A261-462A-8C11-609CDCC4AB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B33101-78C6-4607-9095-54060434F5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45423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1D60F1-AE7D-4BAC-A96C-330B229DE5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FFCF3B-4673-40FA-9E78-CD07264AD24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4CF120-4508-4664-9D69-908A7CD536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8C65AB9-AF65-429E-A264-1048B4A68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77B6E5-6099-42F6-8859-9DEF9B7CE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13D711-D624-424B-88A4-7F7B1055F6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69290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F4EDCB-726C-4E07-8530-ABED8F49C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3C90E-317E-4D54-AC53-851537796D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D8F27F-ED16-412C-B29C-D40599E4A6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F76E53-2EBE-4746-98ED-DFCD352E2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EBEC7B-51DC-4AAA-9FC0-9E9F49C8F3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AFBB09-6A93-42D1-8B52-F1FF798E6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8FAFD1-2182-4E53-AA14-166B5840D6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E61704-2236-4D10-9E93-BBF3638D63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609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AB509-AA6E-4329-9D2F-727B4957E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65E98C6-9472-4F78-A3E9-5F589F8BDF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6ACAF61-3FE0-4B97-84AD-DF340A932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2124F4-1EFE-478B-A928-2A4F165E0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908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FE3BCD3-2239-4C39-924A-60128AEA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6FD9B-12FC-4D03-84E0-B824D20E9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980FDC-6F78-44F3-BC78-3250A88AA2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875549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384FDC-2A53-48D1-9DAE-EE473AA596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E42307-E605-4DF2-A55D-7C0DFEC46B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BD40727-CE3A-497E-84FE-67191028A2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9B3AE4-34A8-4D8E-B53E-FF7C624B4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D83F34-0C89-4069-9421-DDCC126061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BAF311-DDAF-4910-9631-1C7DBE8F8A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5363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E96C5A-564A-40ED-B7FE-EF2AF6BB51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884607-5EA2-4148-8693-C8D9255768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9AE393A-F8DA-405E-A62A-0E5B82AC53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55368-792F-4CDC-A5E0-4C186D3E8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467BA4-5DC5-4044-A48C-48759C928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748480-AA9C-4496-9CD2-F2DBA9036E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953757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87D537-523E-490D-8D94-408F80554F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62637-4505-4093-9584-B55BDC73D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4F0D-15C5-40A0-BABD-4BA894A3AD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DA9E2D-EA55-4276-AFC5-77FD742C0007}" type="datetimeFigureOut">
              <a:rPr lang="en-AU" smtClean="0"/>
              <a:t>17/10/2019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5F996F-8DB4-4405-8911-1A9EE2E1B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C81EEE-AEE7-430B-84AC-75682D65DC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D04E3-28C5-449B-82F6-18784809D7B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70267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scoutlink.nswscouts.com.au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ITSupport@nsw.scouts.com.au" TargetMode="External"/><Relationship Id="rId5" Type="http://schemas.openxmlformats.org/officeDocument/2006/relationships/hyperlink" Target="mailto:info@nsw.scouts.com.au" TargetMode="Externa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2492415-00E4-49E2-B3B6-561078C9A6A5}"/>
              </a:ext>
            </a:extLst>
          </p:cNvPr>
          <p:cNvSpPr txBox="1"/>
          <p:nvPr/>
        </p:nvSpPr>
        <p:spPr>
          <a:xfrm>
            <a:off x="1643065" y="279008"/>
            <a:ext cx="86329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2400" b="1" dirty="0"/>
              <a:t>Information for Group Leaders/Leaders in Charge</a:t>
            </a:r>
          </a:p>
          <a:p>
            <a:pPr algn="ctr"/>
            <a:r>
              <a:rPr lang="en-AU" sz="2400" b="1" dirty="0"/>
              <a:t>How to endorse an application for adult membership in ScoutLink:</a:t>
            </a:r>
          </a:p>
          <a:p>
            <a:pPr algn="ctr"/>
            <a:r>
              <a:rPr lang="en-AU" sz="2400" b="1" dirty="0"/>
              <a:t>A1 and A2 forms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B583990-E9B8-489A-8CD3-A4B15C32DDE8}"/>
              </a:ext>
            </a:extLst>
          </p:cNvPr>
          <p:cNvSpPr txBox="1"/>
          <p:nvPr/>
        </p:nvSpPr>
        <p:spPr>
          <a:xfrm>
            <a:off x="621479" y="1678178"/>
            <a:ext cx="111205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As a </a:t>
            </a:r>
            <a:r>
              <a:rPr lang="en-AU" sz="1400" b="1" dirty="0"/>
              <a:t>Group Leader/Leader in Charge</a:t>
            </a:r>
            <a:r>
              <a:rPr lang="en-AU" sz="1400" dirty="0"/>
              <a:t>, you will receive an email letting you know that an applicant’s details are ready for approval in ScoutLink. To endorse this applicant, follow these instructions:</a:t>
            </a:r>
          </a:p>
          <a:p>
            <a:endParaRPr lang="en-AU" sz="12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93816D9-6955-4156-930A-61C2447226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478" r="9681"/>
          <a:stretch/>
        </p:blipFill>
        <p:spPr>
          <a:xfrm>
            <a:off x="506070" y="3239805"/>
            <a:ext cx="2982855" cy="314328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08DEC7CE-B1BE-4992-BA4E-ECF79BBE00EF}"/>
              </a:ext>
            </a:extLst>
          </p:cNvPr>
          <p:cNvGrpSpPr/>
          <p:nvPr/>
        </p:nvGrpSpPr>
        <p:grpSpPr>
          <a:xfrm>
            <a:off x="621479" y="2526215"/>
            <a:ext cx="10625389" cy="523220"/>
            <a:chOff x="824884" y="750166"/>
            <a:chExt cx="10625389" cy="52322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16B57A3-B0A8-4F93-AAA3-BC86DA4FA12A}"/>
                </a:ext>
              </a:extLst>
            </p:cNvPr>
            <p:cNvSpPr txBox="1"/>
            <p:nvPr/>
          </p:nvSpPr>
          <p:spPr>
            <a:xfrm>
              <a:off x="4409498" y="760166"/>
              <a:ext cx="704077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1400" b="1" dirty="0"/>
                <a:t>2. Choose ScoutLink menu on the left, then click Applications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AAB83D8-775B-4BD5-ADA9-CDED200E683E}"/>
                </a:ext>
              </a:extLst>
            </p:cNvPr>
            <p:cNvSpPr txBox="1"/>
            <p:nvPr/>
          </p:nvSpPr>
          <p:spPr>
            <a:xfrm>
              <a:off x="824884" y="750166"/>
              <a:ext cx="308943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AU" sz="1400" b="1" dirty="0"/>
                <a:t>Log into ScoutLink </a:t>
              </a:r>
            </a:p>
            <a:p>
              <a:r>
                <a:rPr lang="en-AU" sz="1400" b="1" dirty="0"/>
                <a:t>at </a:t>
              </a:r>
              <a:r>
                <a:rPr lang="en-GB" sz="1400" b="1" u="sng" dirty="0">
                  <a:hlinkClick r:id="rId3"/>
                </a:rPr>
                <a:t>https://scoutlink.nswscouts.com.au</a:t>
              </a:r>
              <a:r>
                <a:rPr lang="en-AU" sz="1400" b="1" dirty="0"/>
                <a:t> </a:t>
              </a: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728BC621-E654-4A56-B599-F0A299D4A5E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0921"/>
          <a:stretch/>
        </p:blipFill>
        <p:spPr>
          <a:xfrm>
            <a:off x="3568657" y="3239805"/>
            <a:ext cx="8253143" cy="3143289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666867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192107-0D1F-4B7B-B9C2-D871F0549CC7}"/>
              </a:ext>
            </a:extLst>
          </p:cNvPr>
          <p:cNvSpPr txBox="1"/>
          <p:nvPr/>
        </p:nvSpPr>
        <p:spPr>
          <a:xfrm>
            <a:off x="986133" y="87514"/>
            <a:ext cx="4935082" cy="39704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1400" b="1" dirty="0"/>
              <a:t>3. Choose the applicant and click Application In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99F40B-F7AD-4E89-9CD2-EB2121787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8377" y="428181"/>
            <a:ext cx="9702582" cy="2966362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 descr="C:\Users\stx\AppData\Local\Microsoft\Windows\INetCache\Content.MSO\8651C97E.tmp">
            <a:extLst>
              <a:ext uri="{FF2B5EF4-FFF2-40B4-BE49-F238E27FC236}">
                <a16:creationId xmlns:a16="http://schemas.microsoft.com/office/drawing/2014/main" id="{78F75BD8-9F2D-4E9F-A831-E3A847859E6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385" y="3804124"/>
            <a:ext cx="3260029" cy="2966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4E80352-2F67-4779-8613-646AC3C8787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7" y="3821880"/>
            <a:ext cx="3265077" cy="296636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580D11-FCCC-41F5-8C51-7C2FF701D1D7}"/>
              </a:ext>
            </a:extLst>
          </p:cNvPr>
          <p:cNvSpPr txBox="1"/>
          <p:nvPr/>
        </p:nvSpPr>
        <p:spPr>
          <a:xfrm>
            <a:off x="870659" y="3507002"/>
            <a:ext cx="426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4. Click the Endorse button to approve the application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E34D39D-2CCB-4C1D-B015-64314159D3F2}"/>
              </a:ext>
            </a:extLst>
          </p:cNvPr>
          <p:cNvSpPr txBox="1"/>
          <p:nvPr/>
        </p:nvSpPr>
        <p:spPr>
          <a:xfrm>
            <a:off x="5328834" y="3490413"/>
            <a:ext cx="42606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b="1" dirty="0"/>
              <a:t>5. Click the Reject button to refuse the application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5DB0FA-3481-48B8-8AC4-6136194A49F2}"/>
              </a:ext>
            </a:extLst>
          </p:cNvPr>
          <p:cNvSpPr txBox="1"/>
          <p:nvPr/>
        </p:nvSpPr>
        <p:spPr>
          <a:xfrm>
            <a:off x="8928444" y="4192716"/>
            <a:ext cx="309147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For user questions, please contact Member Services at </a:t>
            </a:r>
            <a:r>
              <a:rPr lang="en-AU" sz="1400" u="sng" dirty="0">
                <a:hlinkClick r:id="rId5"/>
              </a:rPr>
              <a:t>info@nsw.scouts.com.au</a:t>
            </a:r>
            <a:r>
              <a:rPr lang="en-AU" sz="1400" dirty="0"/>
              <a:t>. If you experience technical issues with the form, please contact the IT department at </a:t>
            </a:r>
            <a:r>
              <a:rPr lang="en-AU" sz="1400" u="sng" dirty="0">
                <a:hlinkClick r:id="rId6"/>
              </a:rPr>
              <a:t>ITSupport@nsw.scouts.com.au</a:t>
            </a:r>
            <a:r>
              <a:rPr lang="en-AU" sz="1400" dirty="0"/>
              <a:t> </a:t>
            </a:r>
          </a:p>
          <a:p>
            <a:endParaRPr lang="en-AU" sz="14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C6EAE4-96E2-45FA-8F86-749ADB2E4F54}"/>
              </a:ext>
            </a:extLst>
          </p:cNvPr>
          <p:cNvSpPr txBox="1"/>
          <p:nvPr/>
        </p:nvSpPr>
        <p:spPr>
          <a:xfrm>
            <a:off x="4926595" y="3476224"/>
            <a:ext cx="4700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33610973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158</Words>
  <Application>Microsoft Office PowerPoint</Application>
  <PresentationFormat>Widescreen</PresentationFormat>
  <Paragraphs>12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Samantha Lenton</dc:creator>
  <cp:lastModifiedBy>Samantha Lenton</cp:lastModifiedBy>
  <cp:revision>6</cp:revision>
  <dcterms:created xsi:type="dcterms:W3CDTF">2019-10-15T01:38:41Z</dcterms:created>
  <dcterms:modified xsi:type="dcterms:W3CDTF">2019-10-16T23:07:13Z</dcterms:modified>
</cp:coreProperties>
</file>